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Playfair Displ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regular.fntdata"/><Relationship Id="rId25" Type="http://schemas.openxmlformats.org/officeDocument/2006/relationships/slide" Target="slides/slide20.xml"/><Relationship Id="rId28" Type="http://schemas.openxmlformats.org/officeDocument/2006/relationships/font" Target="fonts/PlayfairDisplay-italic.fntdata"/><Relationship Id="rId27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d5a401e8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d5a401e8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d5a401e8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d5a401e8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d5a401e8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d5a401e8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040ee8e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040ee8e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0492569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0492569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0492569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0492569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0492569d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0492569d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0492569d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0492569d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0492569d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0492569d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0492569d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0492569d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90ede231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90ede231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f896b66e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f896b66e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90ede231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90ede231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63f0846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63f0846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63f0846f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63f0846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63f0846f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63f0846f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63f0846f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63f0846f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63f0846f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63f0846f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d5a401e8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d5a401e8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Progresión</a:t>
            </a:r>
            <a:r>
              <a:rPr lang="es"/>
              <a:t> del Taskboard 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3154438" y="3363480"/>
            <a:ext cx="29514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9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25">
                <a:solidFill>
                  <a:srgbClr val="FFFFFF"/>
                </a:solidFill>
              </a:rPr>
              <a:t>Gastón Landeira - 238473</a:t>
            </a:r>
            <a:endParaRPr sz="1625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25">
                <a:solidFill>
                  <a:srgbClr val="FFFFFF"/>
                </a:solidFill>
              </a:rPr>
              <a:t>Matías González - 219329</a:t>
            </a:r>
            <a:endParaRPr sz="1625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25">
                <a:solidFill>
                  <a:srgbClr val="FFFFFF"/>
                </a:solidFill>
              </a:rPr>
              <a:t>Iñaki Etchegaray -  241072</a:t>
            </a:r>
            <a:endParaRPr b="1" sz="179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669250"/>
            <a:ext cx="7851460" cy="42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950" y="626100"/>
            <a:ext cx="7886319" cy="42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50" y="658500"/>
            <a:ext cx="7940950" cy="4325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025" y="769900"/>
            <a:ext cx="8276977" cy="394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 Dia 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</a:t>
            </a:r>
            <a:r>
              <a:rPr lang="es"/>
              <a:t>ía</a:t>
            </a:r>
            <a:r>
              <a:rPr lang="es"/>
              <a:t> 3</a:t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075" y="388238"/>
            <a:ext cx="7487026" cy="43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</a:t>
            </a:r>
            <a:r>
              <a:rPr lang="es"/>
              <a:t> día 3</a:t>
            </a: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00" y="677300"/>
            <a:ext cx="7309536" cy="42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día 3</a:t>
            </a:r>
            <a:endParaRPr/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50" y="582425"/>
            <a:ext cx="7695199" cy="444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día 3</a:t>
            </a:r>
            <a:endParaRPr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850" y="583950"/>
            <a:ext cx="7594900" cy="43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75" y="516275"/>
            <a:ext cx="7757350" cy="448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día 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150" y="541475"/>
            <a:ext cx="7623326" cy="44240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 </a:t>
            </a:r>
            <a:r>
              <a:rPr lang="es"/>
              <a:t>día 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Finalización</a:t>
            </a:r>
            <a:r>
              <a:rPr lang="es"/>
              <a:t> Dia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6274478" cy="421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1975" y="824425"/>
            <a:ext cx="2717126" cy="20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 </a:t>
            </a:r>
            <a:r>
              <a:rPr lang="es"/>
              <a:t>Iteración</a:t>
            </a:r>
            <a:endParaRPr/>
          </a:p>
        </p:txBody>
      </p:sp>
      <p:pic>
        <p:nvPicPr>
          <p:cNvPr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300" y="513225"/>
            <a:ext cx="7705074" cy="450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84775" y="76700"/>
            <a:ext cx="3915900" cy="5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Otras columnas (</a:t>
            </a:r>
            <a:r>
              <a:rPr lang="es"/>
              <a:t>Continuación</a:t>
            </a:r>
            <a:r>
              <a:rPr lang="es"/>
              <a:t>)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336275" y="597250"/>
            <a:ext cx="484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De ahora en adelante solo se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modificará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su contenido, por lo tanto solo apareceran imagenes de su interior.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5250"/>
            <a:ext cx="8839204" cy="2490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101600" y="7200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Comienzo </a:t>
            </a:r>
            <a:r>
              <a:rPr lang="es"/>
              <a:t>día</a:t>
            </a:r>
            <a:r>
              <a:rPr lang="es"/>
              <a:t> 2 (</a:t>
            </a:r>
            <a:r>
              <a:rPr lang="es" sz="1422"/>
              <a:t>igual al </a:t>
            </a:r>
            <a:r>
              <a:rPr lang="es" sz="1422"/>
              <a:t>día</a:t>
            </a:r>
            <a:r>
              <a:rPr lang="es" sz="1422"/>
              <a:t> 1, se muestran los primeros cambios</a:t>
            </a:r>
            <a:r>
              <a:rPr lang="es"/>
              <a:t>)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25" y="1018575"/>
            <a:ext cx="8839203" cy="3691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</a:t>
            </a:r>
            <a:r>
              <a:rPr lang="es"/>
              <a:t> Dia 2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8839200" cy="4006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8839200" cy="351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8839197" cy="3651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8839201" cy="3920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0" y="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Continuación Dia 2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500"/>
            <a:ext cx="8365021" cy="42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